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4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7899-DCD6-4E9E-9D77-77EEB8F6FFBE}" type="datetimeFigureOut">
              <a:rPr lang="fr-FR" smtClean="0"/>
              <a:t>12/10/2013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40A-4867-48F3-A125-B2E3C97AC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95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7899-DCD6-4E9E-9D77-77EEB8F6FFBE}" type="datetimeFigureOut">
              <a:rPr lang="fr-FR" smtClean="0"/>
              <a:t>12/10/2013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40A-4867-48F3-A125-B2E3C97AC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37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7899-DCD6-4E9E-9D77-77EEB8F6FFBE}" type="datetimeFigureOut">
              <a:rPr lang="fr-FR" smtClean="0"/>
              <a:t>12/10/2013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40A-4867-48F3-A125-B2E3C97AC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25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7899-DCD6-4E9E-9D77-77EEB8F6FFBE}" type="datetimeFigureOut">
              <a:rPr lang="fr-FR" smtClean="0"/>
              <a:t>12/10/2013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40A-4867-48F3-A125-B2E3C97AC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51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7899-DCD6-4E9E-9D77-77EEB8F6FFBE}" type="datetimeFigureOut">
              <a:rPr lang="fr-FR" smtClean="0"/>
              <a:t>12/10/2013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40A-4867-48F3-A125-B2E3C97AC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47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7899-DCD6-4E9E-9D77-77EEB8F6FFBE}" type="datetimeFigureOut">
              <a:rPr lang="fr-FR" smtClean="0"/>
              <a:t>12/10/2013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40A-4867-48F3-A125-B2E3C97AC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72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7899-DCD6-4E9E-9D77-77EEB8F6FFBE}" type="datetimeFigureOut">
              <a:rPr lang="fr-FR" smtClean="0"/>
              <a:t>12/10/2013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40A-4867-48F3-A125-B2E3C97AC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08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7899-DCD6-4E9E-9D77-77EEB8F6FFBE}" type="datetimeFigureOut">
              <a:rPr lang="fr-FR" smtClean="0"/>
              <a:t>12/10/2013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40A-4867-48F3-A125-B2E3C97AC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60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7899-DCD6-4E9E-9D77-77EEB8F6FFBE}" type="datetimeFigureOut">
              <a:rPr lang="fr-FR" smtClean="0"/>
              <a:t>12/10/2013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40A-4867-48F3-A125-B2E3C97AC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12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7899-DCD6-4E9E-9D77-77EEB8F6FFBE}" type="datetimeFigureOut">
              <a:rPr lang="fr-FR" smtClean="0"/>
              <a:t>12/10/2013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40A-4867-48F3-A125-B2E3C97AC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88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7899-DCD6-4E9E-9D77-77EEB8F6FFBE}" type="datetimeFigureOut">
              <a:rPr lang="fr-FR" smtClean="0"/>
              <a:t>12/10/2013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A40A-4867-48F3-A125-B2E3C97AC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77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87899-DCD6-4E9E-9D77-77EEB8F6FFBE}" type="datetimeFigureOut">
              <a:rPr lang="fr-FR" smtClean="0"/>
              <a:t>12/10/2013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4A40A-4867-48F3-A125-B2E3C97AC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71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96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597666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6280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96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ZoneTexte 4"/>
          <p:cNvSpPr txBox="1"/>
          <p:nvPr/>
        </p:nvSpPr>
        <p:spPr>
          <a:xfrm>
            <a:off x="179512" y="116632"/>
            <a:ext cx="885698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ESSAYE </a:t>
            </a:r>
          </a:p>
          <a:p>
            <a:r>
              <a:rPr lang="fr-FR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	</a:t>
            </a:r>
            <a:r>
              <a:rPr lang="fr-FR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 </a:t>
            </a:r>
            <a:r>
              <a:rPr lang="fr-F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fr-FR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DE</a:t>
            </a:r>
            <a:r>
              <a:rPr lang="fr-F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fr-FR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GAGNER </a:t>
            </a:r>
          </a:p>
          <a:p>
            <a:pPr algn="ctr"/>
            <a:r>
              <a:rPr lang="fr-FR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				      </a:t>
            </a:r>
            <a:r>
              <a:rPr lang="fr-F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CONTRE</a:t>
            </a:r>
            <a:r>
              <a:rPr lang="fr-FR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</a:t>
            </a:r>
          </a:p>
          <a:p>
            <a:pPr algn="ctr"/>
            <a:r>
              <a:rPr lang="fr-FR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N      O ! </a:t>
            </a:r>
            <a:endParaRPr lang="fr-FR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7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73" y="3901407"/>
            <a:ext cx="2232708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3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776"/>
            <a:ext cx="9144000" cy="6984776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-189067" y="-126776"/>
            <a:ext cx="8229600" cy="61926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9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    </a:t>
            </a:r>
            <a:r>
              <a:rPr lang="fr-FR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8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APERÇU</a:t>
            </a:r>
            <a:r>
              <a:rPr lang="fr-FR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8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des </a:t>
            </a:r>
            <a:br>
              <a:rPr lang="fr-FR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8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</a:br>
            <a:r>
              <a:rPr lang="fr-FR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8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RÈGLES</a:t>
            </a:r>
            <a:r>
              <a:rPr lang="fr-FR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8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du </a:t>
            </a:r>
            <a:r>
              <a:rPr lang="fr-FR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8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JEU</a:t>
            </a:r>
            <a:r>
              <a:rPr lang="fr-FR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8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  </a:t>
            </a:r>
            <a:endParaRPr lang="fr-FR" sz="96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8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2" r="31104" b="14166"/>
          <a:stretch/>
        </p:blipFill>
        <p:spPr>
          <a:xfrm rot="960000">
            <a:off x="6891431" y="3608236"/>
            <a:ext cx="1961537" cy="1430748"/>
          </a:xfrm>
          <a:prstGeom prst="ellipse">
            <a:avLst/>
          </a:prstGeom>
        </p:spPr>
      </p:pic>
      <p:sp>
        <p:nvSpPr>
          <p:cNvPr id="7" name="ZoneTexte 6"/>
          <p:cNvSpPr txBox="1"/>
          <p:nvPr/>
        </p:nvSpPr>
        <p:spPr>
          <a:xfrm rot="1020000">
            <a:off x="8042273" y="2463002"/>
            <a:ext cx="1008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?</a:t>
            </a:r>
            <a:endParaRPr lang="fr-FR" sz="13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480000">
            <a:off x="7801810" y="3201637"/>
            <a:ext cx="803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?</a:t>
            </a:r>
            <a:endParaRPr lang="fr-FR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saturation sat="6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" y="-123475"/>
            <a:ext cx="9144000" cy="69847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6" r="47793" b="2796"/>
          <a:stretch/>
        </p:blipFill>
        <p:spPr>
          <a:xfrm>
            <a:off x="2422920" y="0"/>
            <a:ext cx="4289126" cy="6576822"/>
          </a:xfrm>
          <a:prstGeom prst="roundRect">
            <a:avLst/>
          </a:prstGeom>
          <a:effectLst>
            <a:softEdge rad="635000"/>
          </a:effectLst>
        </p:spPr>
      </p:pic>
      <p:sp>
        <p:nvSpPr>
          <p:cNvPr id="2" name="ZoneTexte 1"/>
          <p:cNvSpPr txBox="1"/>
          <p:nvPr/>
        </p:nvSpPr>
        <p:spPr>
          <a:xfrm>
            <a:off x="-36512" y="548680"/>
            <a:ext cx="332515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00" b="1" dirty="0" smtClean="0">
                <a:effectLst>
                  <a:glow rad="101600">
                    <a:schemeClr val="bg1">
                      <a:lumMod val="75000"/>
                      <a:lumOff val="25000"/>
                      <a:alpha val="60000"/>
                    </a:schemeClr>
                  </a:glow>
                </a:effectLst>
              </a:rPr>
              <a:t>POUR GAGNER : </a:t>
            </a:r>
          </a:p>
          <a:p>
            <a:pPr algn="ctr"/>
            <a:r>
              <a:rPr lang="fr-FR" sz="2300" b="1" dirty="0" smtClean="0">
                <a:effectLst>
                  <a:glow rad="101600">
                    <a:schemeClr val="bg1">
                      <a:lumMod val="75000"/>
                      <a:lumOff val="25000"/>
                      <a:alpha val="60000"/>
                    </a:schemeClr>
                  </a:glow>
                </a:effectLst>
              </a:rPr>
              <a:t>AVOIR 4 CARTES DE LA MEME COULEUR</a:t>
            </a:r>
            <a:endParaRPr lang="fr-FR" sz="2300" b="1" dirty="0">
              <a:effectLst>
                <a:glow rad="101600">
                  <a:schemeClr val="bg1">
                    <a:lumMod val="75000"/>
                    <a:lumOff val="25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56176" y="1188621"/>
            <a:ext cx="26642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00" b="1" dirty="0" smtClean="0">
                <a:effectLst>
                  <a:glow rad="101600">
                    <a:schemeClr val="bg1">
                      <a:lumMod val="85000"/>
                      <a:lumOff val="15000"/>
                      <a:alpha val="60000"/>
                    </a:schemeClr>
                  </a:glow>
                </a:effectLst>
              </a:rPr>
              <a:t>CHACUN ESSAIE DE PIEGER L’AUTRE</a:t>
            </a:r>
            <a:endParaRPr lang="fr-FR" sz="2300" b="1" dirty="0">
              <a:effectLst>
                <a:glow rad="101600">
                  <a:schemeClr val="bg1">
                    <a:lumMod val="85000"/>
                    <a:lumOff val="15000"/>
                    <a:alpha val="60000"/>
                  </a:schemeClr>
                </a:glo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36512" y="3276853"/>
            <a:ext cx="29124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00" b="1" dirty="0" smtClean="0">
                <a:effectLst>
                  <a:glow rad="101600">
                    <a:schemeClr val="bg1">
                      <a:lumMod val="85000"/>
                      <a:lumOff val="15000"/>
                      <a:alpha val="60000"/>
                    </a:schemeClr>
                  </a:glow>
                </a:effectLst>
              </a:rPr>
              <a:t>CHAQUE JOUEUR JOUE A TOUR DE ROLE </a:t>
            </a:r>
            <a:endParaRPr lang="fr-FR" sz="23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444208" y="3636893"/>
            <a:ext cx="26642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00" b="1" dirty="0" smtClean="0">
                <a:effectLst>
                  <a:glow rad="101600">
                    <a:schemeClr val="bg1">
                      <a:lumMod val="85000"/>
                      <a:lumOff val="15000"/>
                      <a:alpha val="60000"/>
                    </a:schemeClr>
                  </a:glow>
                </a:effectLst>
              </a:rPr>
              <a:t>KIT DE SURVIE FACE A NAO : BLUFFER</a:t>
            </a:r>
            <a:endParaRPr lang="fr-FR" sz="2300" b="1" dirty="0">
              <a:effectLst>
                <a:glow rad="101600">
                  <a:schemeClr val="bg1">
                    <a:lumMod val="85000"/>
                    <a:lumOff val="15000"/>
                    <a:alpha val="60000"/>
                  </a:schemeClr>
                </a:glo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7544" y="5085184"/>
            <a:ext cx="26642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00" b="1" dirty="0" smtClean="0">
                <a:effectLst>
                  <a:glow rad="101600">
                    <a:schemeClr val="bg1">
                      <a:lumMod val="85000"/>
                      <a:lumOff val="15000"/>
                      <a:alpha val="60000"/>
                    </a:schemeClr>
                  </a:glow>
                </a:effectLst>
              </a:rPr>
              <a:t>RESISTER AU CHARME DE NAO</a:t>
            </a:r>
            <a:endParaRPr lang="fr-FR" sz="2300" b="1" dirty="0">
              <a:effectLst>
                <a:glow rad="101600">
                  <a:schemeClr val="bg1">
                    <a:lumMod val="85000"/>
                    <a:lumOff val="15000"/>
                    <a:alpha val="60000"/>
                  </a:schemeClr>
                </a:glo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262112" y="6103477"/>
            <a:ext cx="58615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effectLst>
                  <a:glow rad="101600">
                    <a:schemeClr val="bg1">
                      <a:lumMod val="85000"/>
                      <a:lumOff val="15000"/>
                      <a:alpha val="60000"/>
                    </a:schemeClr>
                  </a:glow>
                </a:effectLst>
              </a:rPr>
              <a:t>EH BIEN, QUI OSERA DEFIER NAO </a:t>
            </a:r>
            <a:endParaRPr lang="fr-FR" sz="2600" b="1" dirty="0">
              <a:effectLst>
                <a:glow rad="101600">
                  <a:schemeClr val="bg1">
                    <a:lumMod val="85000"/>
                    <a:lumOff val="15000"/>
                    <a:alpha val="60000"/>
                  </a:schemeClr>
                </a:glo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 rot="480000">
            <a:off x="8468040" y="5625865"/>
            <a:ext cx="803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?</a:t>
            </a:r>
            <a:endParaRPr lang="fr-FR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4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49</Words>
  <Application>Microsoft Office PowerPoint</Application>
  <PresentationFormat>Affichage à l'écran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    APERÇU des  RÈGLES du JEU  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atelier12</dc:creator>
  <cp:lastModifiedBy>atelier12</cp:lastModifiedBy>
  <cp:revision>21</cp:revision>
  <dcterms:created xsi:type="dcterms:W3CDTF">2013-10-12T09:44:31Z</dcterms:created>
  <dcterms:modified xsi:type="dcterms:W3CDTF">2013-10-12T13:33:55Z</dcterms:modified>
</cp:coreProperties>
</file>