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98" y="-6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F2DFC-05B7-4263-8721-9D18A7A8F874}" type="datetimeFigureOut">
              <a:rPr lang="fr-FR" smtClean="0"/>
              <a:t>12/10/2013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01718-BF75-4111-B74B-BCF616E846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2606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F2DFC-05B7-4263-8721-9D18A7A8F874}" type="datetimeFigureOut">
              <a:rPr lang="fr-FR" smtClean="0"/>
              <a:t>12/10/2013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01718-BF75-4111-B74B-BCF616E846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1658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F2DFC-05B7-4263-8721-9D18A7A8F874}" type="datetimeFigureOut">
              <a:rPr lang="fr-FR" smtClean="0"/>
              <a:t>12/10/2013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01718-BF75-4111-B74B-BCF616E846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083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F2DFC-05B7-4263-8721-9D18A7A8F874}" type="datetimeFigureOut">
              <a:rPr lang="fr-FR" smtClean="0"/>
              <a:t>12/10/2013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01718-BF75-4111-B74B-BCF616E846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0940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F2DFC-05B7-4263-8721-9D18A7A8F874}" type="datetimeFigureOut">
              <a:rPr lang="fr-FR" smtClean="0"/>
              <a:t>12/10/2013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01718-BF75-4111-B74B-BCF616E846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4445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F2DFC-05B7-4263-8721-9D18A7A8F874}" type="datetimeFigureOut">
              <a:rPr lang="fr-FR" smtClean="0"/>
              <a:t>12/10/2013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01718-BF75-4111-B74B-BCF616E846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67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F2DFC-05B7-4263-8721-9D18A7A8F874}" type="datetimeFigureOut">
              <a:rPr lang="fr-FR" smtClean="0"/>
              <a:t>12/10/2013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01718-BF75-4111-B74B-BCF616E846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9941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F2DFC-05B7-4263-8721-9D18A7A8F874}" type="datetimeFigureOut">
              <a:rPr lang="fr-FR" smtClean="0"/>
              <a:t>12/10/2013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01718-BF75-4111-B74B-BCF616E846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1300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F2DFC-05B7-4263-8721-9D18A7A8F874}" type="datetimeFigureOut">
              <a:rPr lang="fr-FR" smtClean="0"/>
              <a:t>12/10/2013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01718-BF75-4111-B74B-BCF616E846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6486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F2DFC-05B7-4263-8721-9D18A7A8F874}" type="datetimeFigureOut">
              <a:rPr lang="fr-FR" smtClean="0"/>
              <a:t>12/10/2013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01718-BF75-4111-B74B-BCF616E846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5431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F2DFC-05B7-4263-8721-9D18A7A8F874}" type="datetimeFigureOut">
              <a:rPr lang="fr-FR" smtClean="0"/>
              <a:t>12/10/2013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01718-BF75-4111-B74B-BCF616E846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5159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F2DFC-05B7-4263-8721-9D18A7A8F874}" type="datetimeFigureOut">
              <a:rPr lang="fr-FR" smtClean="0"/>
              <a:t>12/10/2013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01718-BF75-4111-B74B-BCF616E846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7560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http://www.geeksandcom.com/wp-content/uploads/2011/12/NAO_NextG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88637" y="-27383"/>
            <a:ext cx="10369149" cy="6912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ensées 3"/>
          <p:cNvSpPr/>
          <p:nvPr/>
        </p:nvSpPr>
        <p:spPr>
          <a:xfrm flipH="1">
            <a:off x="1763688" y="44624"/>
            <a:ext cx="1440160" cy="1008112"/>
          </a:xfrm>
          <a:prstGeom prst="cloud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Mais que fait cet imbécile ?</a:t>
            </a:r>
            <a:endParaRPr lang="fr-FR" sz="1100" dirty="0"/>
          </a:p>
        </p:txBody>
      </p:sp>
      <p:sp>
        <p:nvSpPr>
          <p:cNvPr id="5" name="Pensées 4"/>
          <p:cNvSpPr/>
          <p:nvPr/>
        </p:nvSpPr>
        <p:spPr>
          <a:xfrm>
            <a:off x="7308304" y="44624"/>
            <a:ext cx="1618721" cy="1008112"/>
          </a:xfrm>
          <a:prstGeom prst="cloudCallou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C’est pas le célèbre Humoriste Daniel </a:t>
            </a:r>
            <a:r>
              <a:rPr lang="fr-FR" sz="1100" dirty="0" err="1">
                <a:latin typeface="Segoe UI" pitchFamily="34" charset="0"/>
                <a:ea typeface="Segoe UI" pitchFamily="34" charset="0"/>
                <a:cs typeface="Segoe UI" pitchFamily="34" charset="0"/>
              </a:rPr>
              <a:t>Funao</a:t>
            </a:r>
            <a:r>
              <a:rPr lang="fr-FR" sz="1100" dirty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fr-FR" sz="1100" dirty="0" smtClean="0"/>
              <a:t>?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3741513021"/>
      </p:ext>
    </p:extLst>
  </p:cSld>
  <p:clrMapOvr>
    <a:masterClrMapping/>
  </p:clrMapOvr>
  <p:transition spd="slow" advClick="0" advTm="5000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Ce que Daniel </a:t>
            </a:r>
            <a:r>
              <a:rPr lang="fr-FR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Funao</a:t>
            </a:r>
            <a:r>
              <a:rPr lang="fr-F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va </a:t>
            </a:r>
            <a:r>
              <a:rPr lang="fr-F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faire :</a:t>
            </a:r>
            <a:endParaRPr lang="fr-FR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fr-FR" dirty="0" smtClean="0">
                <a:solidFill>
                  <a:srgbClr val="0070C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Raconter des blagues</a:t>
            </a:r>
          </a:p>
          <a:p>
            <a:endParaRPr lang="fr-FR" dirty="0" smtClean="0">
              <a:solidFill>
                <a:srgbClr val="0070C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fr-FR" dirty="0" smtClean="0">
                <a:solidFill>
                  <a:srgbClr val="0070C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Faire des sketchs</a:t>
            </a:r>
          </a:p>
          <a:p>
            <a:endParaRPr lang="fr-FR" dirty="0" smtClean="0">
              <a:solidFill>
                <a:srgbClr val="0070C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fr-FR" dirty="0" smtClean="0">
                <a:solidFill>
                  <a:srgbClr val="0070C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Apprendre des blagues (mais que les bonnes ;-) )</a:t>
            </a:r>
          </a:p>
          <a:p>
            <a:endParaRPr lang="fr-FR" dirty="0">
              <a:solidFill>
                <a:srgbClr val="0070C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fr-FR" dirty="0" smtClean="0">
                <a:solidFill>
                  <a:srgbClr val="0070C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Concurrencer Gad Elmaleh</a:t>
            </a:r>
            <a:endParaRPr lang="fr-FR" dirty="0">
              <a:solidFill>
                <a:srgbClr val="0070C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181473"/>
      </p:ext>
    </p:extLst>
  </p:cSld>
  <p:clrMapOvr>
    <a:masterClrMapping/>
  </p:clrMapOvr>
  <p:transition spd="slow" advClick="0" advTm="5000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0" name="Picture 2" descr="http://blog.usinenouvelle.com/high-tech/files/2011/03/Robot-Nao-dAldebar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24699" y="-99391"/>
            <a:ext cx="12770421" cy="7183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Bulle ronde 3"/>
          <p:cNvSpPr/>
          <p:nvPr/>
        </p:nvSpPr>
        <p:spPr>
          <a:xfrm>
            <a:off x="4067944" y="188640"/>
            <a:ext cx="3096344" cy="1656184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Mais ? </a:t>
            </a:r>
            <a:r>
              <a:rPr lang="fr-FR" smtClean="0"/>
              <a:t>ce </a:t>
            </a:r>
            <a:r>
              <a:rPr lang="fr-FR" dirty="0" smtClean="0"/>
              <a:t>n’est pas mon crane !!!!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0950156"/>
      </p:ext>
    </p:extLst>
  </p:cSld>
  <p:clrMapOvr>
    <a:masterClrMapping/>
  </p:clrMapOvr>
  <p:transition spd="slow" advClick="0" advTm="5000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48</Words>
  <Application>Microsoft Office PowerPoint</Application>
  <PresentationFormat>Affichage à l'écran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Présentation PowerPoint</vt:lpstr>
      <vt:lpstr>Ce que Daniel Funao va faire :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Administrateur</dc:creator>
  <cp:lastModifiedBy>Administrateur</cp:lastModifiedBy>
  <cp:revision>16</cp:revision>
  <dcterms:created xsi:type="dcterms:W3CDTF">2013-10-11T20:35:43Z</dcterms:created>
  <dcterms:modified xsi:type="dcterms:W3CDTF">2013-10-12T08:38:39Z</dcterms:modified>
</cp:coreProperties>
</file>