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60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5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8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9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44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7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4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30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48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43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15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2DFC-05B7-4263-8721-9D18A7A8F874}" type="datetimeFigureOut">
              <a:rPr lang="fr-FR" smtClean="0"/>
              <a:t>12/10/2013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1718-BF75-4111-B74B-BCF616E84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6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www.geeksandcom.com/wp-content/uploads/2011/12/NAO_Next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37" y="-27383"/>
            <a:ext cx="10369149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sées 3"/>
          <p:cNvSpPr/>
          <p:nvPr/>
        </p:nvSpPr>
        <p:spPr>
          <a:xfrm flipH="1">
            <a:off x="1763688" y="44624"/>
            <a:ext cx="1440160" cy="1008112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Mais que fait cet imbécile ?</a:t>
            </a:r>
            <a:endParaRPr lang="fr-FR" sz="1100" dirty="0"/>
          </a:p>
        </p:txBody>
      </p:sp>
      <p:sp>
        <p:nvSpPr>
          <p:cNvPr id="5" name="Pensées 4"/>
          <p:cNvSpPr/>
          <p:nvPr/>
        </p:nvSpPr>
        <p:spPr>
          <a:xfrm>
            <a:off x="7308304" y="44624"/>
            <a:ext cx="1618721" cy="1008112"/>
          </a:xfrm>
          <a:prstGeom prst="cloud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C’est pas le célèbre Humoriste Daniel </a:t>
            </a:r>
            <a:r>
              <a:rPr lang="fr-FR" sz="11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Funao</a:t>
            </a:r>
            <a:r>
              <a:rPr lang="fr-FR" sz="11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fr-FR" sz="1100" dirty="0" smtClean="0"/>
              <a:t>?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74151302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Ce que Daniel </a:t>
            </a:r>
            <a:r>
              <a:rPr lang="fr-FR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Funao</a:t>
            </a:r>
            <a:r>
              <a:rPr lang="fr-F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va </a:t>
            </a:r>
            <a:r>
              <a:rPr lang="fr-F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faire :</a:t>
            </a:r>
            <a:endParaRPr lang="fr-F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Raconter des blagues</a:t>
            </a:r>
          </a:p>
          <a:p>
            <a:endParaRPr lang="fr-FR" dirty="0" smtClean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Faire des sketchs</a:t>
            </a:r>
          </a:p>
          <a:p>
            <a:endParaRPr lang="fr-FR" dirty="0" smtClean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Apprendre des blagues (mais que les bonnes ;-) )</a:t>
            </a:r>
          </a:p>
          <a:p>
            <a:endParaRPr lang="fr-FR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Concurrencer Gad Elmaleh</a:t>
            </a:r>
            <a:endParaRPr lang="fr-FR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8147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http://blog.usinenouvelle.com/high-tech/files/2011/03/Robot-Nao-dAldeba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4699" y="-99391"/>
            <a:ext cx="12770421" cy="718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4067944" y="188640"/>
            <a:ext cx="3096344" cy="165618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Mais ? </a:t>
            </a:r>
            <a:r>
              <a:rPr lang="fr-FR" smtClean="0"/>
              <a:t>ce </a:t>
            </a:r>
            <a:r>
              <a:rPr lang="fr-FR" dirty="0" smtClean="0"/>
              <a:t>n’est pas mon crane !!!!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095015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48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Ce que Daniel Funao va faire :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16</cp:revision>
  <dcterms:created xsi:type="dcterms:W3CDTF">2013-10-11T20:35:43Z</dcterms:created>
  <dcterms:modified xsi:type="dcterms:W3CDTF">2013-10-12T08:38:39Z</dcterms:modified>
</cp:coreProperties>
</file>